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43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38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05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9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95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14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88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84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40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8D8BB-0129-43E9-A8B0-C442F6CF50E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F77ED32-2103-46EA-A928-E92DF9DEB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48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2F6C-96F4-49F1-BD88-8A97C4E69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LA Cities Home Buyer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4D09D-311E-4A7E-904B-1B835C827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62705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USC DataBootcamp First Project </a:t>
            </a:r>
          </a:p>
          <a:p>
            <a:r>
              <a:rPr lang="en-US" dirty="0"/>
              <a:t>Group : </a:t>
            </a:r>
            <a:r>
              <a:rPr lang="en-US" dirty="0" err="1"/>
              <a:t>PyitUp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1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5435-795A-495F-B4B9-16DF0FE6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13D05A-EBE1-4628-BBB3-7FFDFE1939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217" y="2125663"/>
            <a:ext cx="2662660" cy="3448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FBF01B-27F4-481E-B5A7-89D456A27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0536" y="2017342"/>
            <a:ext cx="6778388" cy="38805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Zillow API requiring an exact address to call the API was a bit troublesome, so we had to figure out some method to generate addresses within a given radius, but it’s imprecise</a:t>
            </a:r>
          </a:p>
          <a:p>
            <a:r>
              <a:rPr lang="en-US" dirty="0"/>
              <a:t>Some properties had multiple Zestimate (estimate of property’s worth) if it had been sold multiple times, it was difficult to pick the most recent one </a:t>
            </a:r>
          </a:p>
          <a:p>
            <a:r>
              <a:rPr lang="en-US" dirty="0"/>
              <a:t>Zillow API made it confusing to check whether or not the house is still currently on the market, we went by whether or not it had a Zestimate</a:t>
            </a:r>
          </a:p>
          <a:p>
            <a:r>
              <a:rPr lang="en-US" dirty="0"/>
              <a:t>Zillow only allows 1000 API calls per day per key, not good for testing 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1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71E4-6A5C-402C-8381-D7D41F6B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384" y="1334278"/>
            <a:ext cx="10154816" cy="4700762"/>
          </a:xfrm>
        </p:spPr>
        <p:txBody>
          <a:bodyPr/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0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D802-6231-49E0-9716-0BF11C05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F037-3707-4A67-B9AC-62B428A9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Purpose of the Project </a:t>
            </a:r>
          </a:p>
          <a:p>
            <a:r>
              <a:rPr lang="en-US" dirty="0"/>
              <a:t>Identify the Data Source</a:t>
            </a:r>
          </a:p>
          <a:p>
            <a:r>
              <a:rPr lang="en-US" dirty="0"/>
              <a:t>Strategy and Metrics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Visualization /Analysis (clean up</a:t>
            </a:r>
          </a:p>
          <a:p>
            <a:r>
              <a:rPr lang="en-US" dirty="0"/>
              <a:t>Recommendation 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97A72-44DA-41B6-AC61-4000A1CF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83" y="2015732"/>
            <a:ext cx="5086671" cy="39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ACBD2-28B0-4B46-84A5-F894CAA1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 of the Project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F6092-F65E-406A-A633-B0C03FE01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Purpose:</a:t>
            </a:r>
          </a:p>
          <a:p>
            <a:pPr marL="0" indent="0">
              <a:buNone/>
            </a:pPr>
            <a:r>
              <a:rPr lang="en-US" dirty="0"/>
              <a:t>Building a simple home guide to home buyers on multiple factors associated with house prices in order to make the buyers more informed when they are making buying decisions</a:t>
            </a:r>
          </a:p>
          <a:p>
            <a:r>
              <a:rPr lang="en-US" dirty="0"/>
              <a:t>Scope: </a:t>
            </a:r>
          </a:p>
          <a:p>
            <a:pPr marL="0" indent="0" fontAlgn="base">
              <a:buNone/>
            </a:pPr>
            <a:r>
              <a:rPr lang="en-US" dirty="0"/>
              <a:t>Buyer profile: first time buyer, school focus buyer (for kids), professional buyer, rich buyer,</a:t>
            </a:r>
          </a:p>
          <a:p>
            <a:pPr fontAlgn="base"/>
            <a:r>
              <a:rPr lang="en-US" dirty="0"/>
              <a:t>Region: LA County</a:t>
            </a:r>
          </a:p>
          <a:p>
            <a:pPr fontAlgn="base"/>
            <a:r>
              <a:rPr lang="en-US" dirty="0"/>
              <a:t>Time: Most Recent data (“less than a year”)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7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C915-B505-4F89-A67E-CFB40DED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the Data Source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941F-3CC7-4431-870D-5F116F939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Database/Sources:</a:t>
            </a:r>
          </a:p>
          <a:p>
            <a:pPr marL="0" indent="0">
              <a:buNone/>
            </a:pPr>
            <a:r>
              <a:rPr lang="en-US" dirty="0"/>
              <a:t>- County Data</a:t>
            </a:r>
          </a:p>
          <a:p>
            <a:pPr marL="0" indent="0">
              <a:buNone/>
            </a:pPr>
            <a:r>
              <a:rPr lang="en-US" dirty="0"/>
              <a:t>- Census data</a:t>
            </a:r>
          </a:p>
          <a:p>
            <a:pPr marL="0" indent="0">
              <a:buNone/>
            </a:pPr>
            <a:r>
              <a:rPr lang="en-US" dirty="0"/>
              <a:t>- Crime data</a:t>
            </a:r>
          </a:p>
          <a:p>
            <a:pPr marL="0" indent="0">
              <a:buNone/>
            </a:pPr>
            <a:r>
              <a:rPr lang="en-US" dirty="0"/>
              <a:t>- School Ranking Data</a:t>
            </a:r>
          </a:p>
          <a:p>
            <a:pPr marL="0" indent="0">
              <a:buNone/>
            </a:pPr>
            <a:r>
              <a:rPr lang="en-US" dirty="0"/>
              <a:t>- Zillow API (Prices per properties)</a:t>
            </a:r>
          </a:p>
          <a:p>
            <a:pPr marL="0" indent="0">
              <a:buNone/>
            </a:pPr>
            <a:r>
              <a:rPr lang="en-US" dirty="0"/>
              <a:t>- Google Data ( API search: Near to specific locations: beaches, parks, hospitals)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0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E19E-FE5F-42D9-8023-B03E65B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Strategy and Metrics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4250-CBAB-4995-A7B4-166A325E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Strategy:</a:t>
            </a:r>
          </a:p>
          <a:p>
            <a:pPr marL="0" indent="0">
              <a:buNone/>
            </a:pPr>
            <a:r>
              <a:rPr lang="en-US" dirty="0"/>
              <a:t>- Chose only the 10 cities in Los Angeles County with a substantial population for this project. </a:t>
            </a:r>
          </a:p>
          <a:p>
            <a:pPr>
              <a:buFontTx/>
              <a:buChar char="-"/>
            </a:pPr>
            <a:r>
              <a:rPr lang="en-US" dirty="0"/>
              <a:t>Look at all the metrics (House prices, population, school ranks, HH income,  </a:t>
            </a:r>
            <a:r>
              <a:rPr lang="en-US" dirty="0" err="1"/>
              <a:t>etc</a:t>
            </a:r>
            <a:r>
              <a:rPr lang="en-US" dirty="0"/>
              <a:t>) and compare between cities</a:t>
            </a:r>
          </a:p>
          <a:p>
            <a:pPr>
              <a:buFontTx/>
              <a:buChar char="-"/>
            </a:pPr>
            <a:r>
              <a:rPr lang="en-US" dirty="0"/>
              <a:t>Come up with a scoring system to recommend the top 3 cities to live in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0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BB5E-85D7-429A-8200-3075162F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Collection (ZILLOW)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E586-472B-45B1-A666-05BD21E0B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0" y="2010877"/>
            <a:ext cx="6170765" cy="3869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Zillow API requires specific addresses so we used a reverse geocode function to turn coordinates into addresses</a:t>
            </a:r>
          </a:p>
          <a:p>
            <a:r>
              <a:rPr lang="en-US" dirty="0"/>
              <a:t>After getting addresses, we called the Zillow API to check if a property exists at each address</a:t>
            </a:r>
          </a:p>
          <a:p>
            <a:r>
              <a:rPr lang="en-US" dirty="0"/>
              <a:t>For valid properties we ran Zillow’s GetDeepSearchResults function to get further information, such as Zestimate, square </a:t>
            </a:r>
            <a:r>
              <a:rPr lang="en-US" dirty="0" err="1"/>
              <a:t>ft</a:t>
            </a:r>
            <a:r>
              <a:rPr lang="en-US" dirty="0"/>
              <a:t>, # of bedrooms and bathrooms, etc.</a:t>
            </a:r>
          </a:p>
          <a:p>
            <a:r>
              <a:rPr lang="en-US" dirty="0"/>
              <a:t>Did necessary data cleaning and wrote information to CSV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EAF0A7-E243-4E58-A111-13AD4264DB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5349" y="2182094"/>
            <a:ext cx="3319503" cy="34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6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9D12-04F7-416A-91B0-52A4CF3A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(other)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76C9-4C98-4F45-9D82-08479DA0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6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8592-B274-493F-A668-E350F332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/Analysis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FED2E-C67F-4C90-B87D-CFD7DB4C9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7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55BB-A22E-42FD-A16D-5FE3A87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8F3C-325A-44D5-8FD6-F6E94A1D9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578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100</TotalTime>
  <Words>416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LA Cities Home Buyer Guide</vt:lpstr>
      <vt:lpstr>Agenda</vt:lpstr>
      <vt:lpstr>Purpose of the Project  </vt:lpstr>
      <vt:lpstr>Identify the Data Source </vt:lpstr>
      <vt:lpstr>Strategy and Metrics </vt:lpstr>
      <vt:lpstr>Data Collection (ZILLOW)</vt:lpstr>
      <vt:lpstr>DATA COLLECTION (other)</vt:lpstr>
      <vt:lpstr>Data Visualization /Analysis</vt:lpstr>
      <vt:lpstr>Recommendation  </vt:lpstr>
      <vt:lpstr>Limitations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Cities Home Buyer Guide</dc:title>
  <dc:creator>Lindsay Yan</dc:creator>
  <cp:lastModifiedBy>C Y</cp:lastModifiedBy>
  <cp:revision>16</cp:revision>
  <dcterms:created xsi:type="dcterms:W3CDTF">2018-03-31T17:33:23Z</dcterms:created>
  <dcterms:modified xsi:type="dcterms:W3CDTF">2018-04-01T20:56:17Z</dcterms:modified>
</cp:coreProperties>
</file>